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EB Garamond SemiBold" panose="00000700000000000000" pitchFamily="2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3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64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 cstate="screen">
            <a:alphaModFix amt="9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 cstate="screen">
              <a:alphaModFix amt="5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- 2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6771" b="-248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FC9BD5-9DEB-0748-ECA8-21E90717DC12}"/>
              </a:ext>
            </a:extLst>
          </p:cNvPr>
          <p:cNvSpPr txBox="1"/>
          <p:nvPr/>
        </p:nvSpPr>
        <p:spPr>
          <a:xfrm>
            <a:off x="261255" y="2599619"/>
            <a:ext cx="4138807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400" b="1" spc="-5" dirty="0">
                <a:solidFill>
                  <a:srgbClr val="20366B"/>
                </a:solidFill>
                <a:latin typeface="Arial"/>
                <a:cs typeface="Arial"/>
              </a:rPr>
              <a:t>“</a:t>
            </a:r>
            <a:r>
              <a:rPr lang="en-IN" sz="2000" b="1" spc="-5" dirty="0">
                <a:solidFill>
                  <a:srgbClr val="20366B"/>
                </a:solidFill>
              </a:rPr>
              <a:t>JOB SEARCH WEBSITE</a:t>
            </a:r>
            <a:r>
              <a:rPr lang="en-IN" sz="2400" b="1" spc="-5" dirty="0">
                <a:solidFill>
                  <a:srgbClr val="20366B"/>
                </a:solidFill>
                <a:latin typeface="Arial"/>
                <a:cs typeface="Arial"/>
              </a:rPr>
              <a:t>”</a:t>
            </a:r>
            <a:endParaRPr lang="en-IN"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00" y="811421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r>
              <a:rPr lang="en-IN" sz="2000" dirty="0">
                <a:solidFill>
                  <a:srgbClr val="FFC000"/>
                </a:solidFill>
                <a:latin typeface="EB Garamond"/>
                <a:ea typeface="EB Garamond"/>
                <a:cs typeface="EB Garamond"/>
                <a:sym typeface="EB Garamond"/>
              </a:rPr>
              <a:t>JOB SEARCH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EB Garamond Medium"/>
              <a:buChar char="▪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going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build a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Job search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website. The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job search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Website is an online platform that provides customers be more pratical to partner with existing job search websites. 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4249652192"/>
              </p:ext>
            </p:extLst>
          </p:nvPr>
        </p:nvGraphicFramePr>
        <p:xfrm>
          <a:off x="144700" y="2048255"/>
          <a:ext cx="4279525" cy="2803980"/>
        </p:xfrm>
        <a:graphic>
          <a:graphicData uri="http://schemas.openxmlformats.org/drawingml/2006/table">
            <a:tbl>
              <a:tblPr>
                <a:noFill/>
                <a:tableStyleId>{E1B0B87E-BAB3-4EDD-83A3-26742FE373EF}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22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2113a52189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MUGILAN.E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A52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0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2113a52167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ADITH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NARAYAN .A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A52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90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2113a52168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AJMAL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MOHAMMED.S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A52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2113a52183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MANOJ.J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A52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22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7666" t="-215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87439" b="-34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35327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48BABE-73F0-220E-D003-8337DCF454F8}"/>
              </a:ext>
            </a:extLst>
          </p:cNvPr>
          <p:cNvSpPr txBox="1"/>
          <p:nvPr/>
        </p:nvSpPr>
        <p:spPr>
          <a:xfrm>
            <a:off x="546804" y="662940"/>
            <a:ext cx="7995216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0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1400" spc="30" dirty="0">
                <a:latin typeface="Arial MT"/>
                <a:cs typeface="Arial MT"/>
              </a:rPr>
              <a:t>We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created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a </a:t>
            </a:r>
            <a:r>
              <a:rPr lang="en-US" sz="1400" spc="-10" dirty="0">
                <a:latin typeface="Arial MT"/>
                <a:cs typeface="Arial MT"/>
              </a:rPr>
              <a:t>basic</a:t>
            </a:r>
            <a:r>
              <a:rPr lang="en-US" sz="1400" spc="25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front-end</a:t>
            </a:r>
            <a:r>
              <a:rPr lang="en-US" sz="1400" spc="7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code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for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 </a:t>
            </a:r>
            <a:r>
              <a:rPr lang="en-US" spc="-10" dirty="0">
                <a:latin typeface="Arial MT"/>
                <a:cs typeface="Arial MT"/>
              </a:rPr>
              <a:t>Job Search</a:t>
            </a:r>
            <a:r>
              <a:rPr lang="en-US" sz="1400" spc="-10" dirty="0">
                <a:latin typeface="Arial MT"/>
                <a:cs typeface="Arial MT"/>
              </a:rPr>
              <a:t> website</a:t>
            </a:r>
            <a:endParaRPr lang="en-US" sz="1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 MT"/>
              <a:buChar char="•"/>
            </a:pPr>
            <a:endParaRPr lang="en-US" sz="1450" dirty="0">
              <a:latin typeface="Arial MT"/>
              <a:cs typeface="Arial MT"/>
            </a:endParaRPr>
          </a:p>
          <a:p>
            <a:pPr marL="299085" indent="-2870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1400" spc="30" dirty="0">
                <a:latin typeface="Arial MT"/>
                <a:cs typeface="Arial MT"/>
              </a:rPr>
              <a:t>We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used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HTML,CSS,JAVASCRIPT</a:t>
            </a:r>
            <a:r>
              <a:rPr lang="en-US" sz="1400" spc="8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code</a:t>
            </a:r>
            <a:r>
              <a:rPr lang="en-US" sz="1400" spc="4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for</a:t>
            </a:r>
            <a:r>
              <a:rPr lang="en-US" sz="140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creating</a:t>
            </a:r>
            <a:r>
              <a:rPr lang="en-US" sz="1400" spc="4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 </a:t>
            </a:r>
            <a:r>
              <a:rPr lang="en-US" spc="-10" dirty="0">
                <a:latin typeface="Arial MT"/>
                <a:cs typeface="Arial MT"/>
              </a:rPr>
              <a:t>Job Search </a:t>
            </a:r>
            <a:r>
              <a:rPr lang="en-US" sz="1400" spc="-10" dirty="0">
                <a:latin typeface="Arial MT"/>
                <a:cs typeface="Arial MT"/>
              </a:rPr>
              <a:t>website</a:t>
            </a:r>
            <a:endParaRPr lang="en-US" sz="1450" dirty="0">
              <a:latin typeface="Arial MT"/>
              <a:cs typeface="Arial MT"/>
            </a:endParaRPr>
          </a:p>
          <a:p>
            <a:pPr marL="299085" marR="5080" indent="-2870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1400" spc="-5" dirty="0">
                <a:latin typeface="Arial MT"/>
                <a:cs typeface="Arial MT"/>
              </a:rPr>
              <a:t>At</a:t>
            </a:r>
            <a:r>
              <a:rPr lang="en-US" sz="1400" spc="-1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first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</a:t>
            </a:r>
            <a:r>
              <a:rPr lang="en-US" sz="1400" spc="4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created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a </a:t>
            </a:r>
            <a:r>
              <a:rPr lang="en-US" sz="1400" spc="-10" dirty="0">
                <a:latin typeface="Arial MT"/>
                <a:cs typeface="Arial MT"/>
              </a:rPr>
              <a:t>overall</a:t>
            </a:r>
            <a:r>
              <a:rPr lang="en-US" sz="1400" spc="5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structure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for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pc="15" dirty="0">
                <a:latin typeface="Arial MT"/>
                <a:cs typeface="Arial MT"/>
              </a:rPr>
              <a:t>Job Search</a:t>
            </a:r>
            <a:r>
              <a:rPr lang="en-US" sz="1400" spc="15" dirty="0">
                <a:latin typeface="Arial MT"/>
                <a:cs typeface="Arial MT"/>
              </a:rPr>
              <a:t> website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basic</a:t>
            </a:r>
            <a:r>
              <a:rPr lang="en-US" sz="1400" spc="4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tag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elements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in </a:t>
            </a:r>
            <a:r>
              <a:rPr lang="en-US" sz="1400" spc="-375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HTML</a:t>
            </a:r>
            <a:endParaRPr lang="en-US" sz="1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 MT"/>
              <a:buChar char="•"/>
            </a:pPr>
            <a:endParaRPr lang="en-US" sz="1450" dirty="0">
              <a:latin typeface="Arial MT"/>
              <a:cs typeface="Arial MT"/>
            </a:endParaRPr>
          </a:p>
          <a:p>
            <a:pPr marL="299085" indent="-2870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1400" spc="-10" dirty="0">
                <a:latin typeface="Arial MT"/>
                <a:cs typeface="Arial MT"/>
              </a:rPr>
              <a:t>And</a:t>
            </a:r>
            <a:r>
              <a:rPr lang="en-US" sz="1400" spc="5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styled</a:t>
            </a:r>
            <a:r>
              <a:rPr lang="en-US" sz="1400" spc="7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them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by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5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CSS </a:t>
            </a:r>
            <a:r>
              <a:rPr lang="en-US" sz="1400" spc="-10" dirty="0">
                <a:latin typeface="Arial MT"/>
                <a:cs typeface="Arial MT"/>
              </a:rPr>
              <a:t>elements</a:t>
            </a:r>
            <a:endParaRPr lang="en-US" sz="1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 MT"/>
              <a:buChar char="•"/>
            </a:pPr>
            <a:endParaRPr lang="en-US" sz="1450" dirty="0">
              <a:latin typeface="Arial MT"/>
              <a:cs typeface="Arial MT"/>
            </a:endParaRPr>
          </a:p>
          <a:p>
            <a:pPr marL="299085" indent="-2870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1400" spc="-10" dirty="0">
                <a:latin typeface="Arial MT"/>
                <a:cs typeface="Arial MT"/>
              </a:rPr>
              <a:t>And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then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created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some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functions</a:t>
            </a:r>
            <a:r>
              <a:rPr lang="en-US" sz="1400" spc="5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3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javascript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for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better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more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interactive.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49A538-711C-0D07-550A-3C4178BD4423}"/>
              </a:ext>
            </a:extLst>
          </p:cNvPr>
          <p:cNvSpPr txBox="1"/>
          <p:nvPr/>
        </p:nvSpPr>
        <p:spPr>
          <a:xfrm>
            <a:off x="546804" y="4000500"/>
            <a:ext cx="79952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" dirty="0">
                <a:latin typeface="Arial MT"/>
                <a:cs typeface="Arial MT"/>
              </a:rPr>
              <a:t>We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started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as</a:t>
            </a:r>
            <a:r>
              <a:rPr lang="en-US" sz="1400" spc="2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team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to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think</a:t>
            </a:r>
            <a:r>
              <a:rPr lang="en-US" sz="1400" spc="25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the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design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of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 </a:t>
            </a:r>
            <a:r>
              <a:rPr lang="en-US" spc="-10" dirty="0">
                <a:latin typeface="Arial MT"/>
                <a:cs typeface="Arial MT"/>
              </a:rPr>
              <a:t>job search </a:t>
            </a:r>
            <a:r>
              <a:rPr lang="en-US" sz="1400" spc="-10" dirty="0">
                <a:latin typeface="Arial MT"/>
                <a:cs typeface="Arial MT"/>
              </a:rPr>
              <a:t>website</a:t>
            </a:r>
            <a:r>
              <a:rPr lang="en-US" sz="1400" spc="-15" dirty="0">
                <a:latin typeface="Arial MT"/>
                <a:cs typeface="Arial MT"/>
              </a:rPr>
              <a:t>.we</a:t>
            </a:r>
            <a:r>
              <a:rPr lang="en-US" sz="1400" spc="114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made</a:t>
            </a:r>
            <a:r>
              <a:rPr lang="en-US" sz="1400" spc="-5" dirty="0">
                <a:latin typeface="Arial MT"/>
                <a:cs typeface="Arial MT"/>
              </a:rPr>
              <a:t> a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layout</a:t>
            </a:r>
            <a:r>
              <a:rPr lang="en-US" sz="1400" spc="7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design 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figma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and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implemented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basic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structure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35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HTML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and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made</a:t>
            </a:r>
            <a:r>
              <a:rPr lang="en-US" sz="140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some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Design</a:t>
            </a:r>
            <a:r>
              <a:rPr lang="en-US" sz="1400" spc="2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process </a:t>
            </a:r>
            <a:r>
              <a:rPr lang="en-US" sz="1400" spc="-37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CSS</a:t>
            </a:r>
            <a:r>
              <a:rPr lang="en-US" sz="1400" spc="25" dirty="0">
                <a:latin typeface="Arial MT"/>
                <a:cs typeface="Arial MT"/>
              </a:rPr>
              <a:t> </a:t>
            </a:r>
            <a:r>
              <a:rPr lang="en-US" sz="1400" spc="-15" dirty="0">
                <a:latin typeface="Arial MT"/>
                <a:cs typeface="Arial MT"/>
              </a:rPr>
              <a:t>and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to</a:t>
            </a:r>
            <a:r>
              <a:rPr lang="en-US" sz="1400" spc="-10" dirty="0">
                <a:latin typeface="Arial MT"/>
                <a:cs typeface="Arial MT"/>
              </a:rPr>
              <a:t> be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more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interactive</a:t>
            </a:r>
            <a:r>
              <a:rPr lang="en-US" sz="1400" spc="70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code</a:t>
            </a:r>
            <a:r>
              <a:rPr lang="en-US" sz="1400" spc="40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some </a:t>
            </a:r>
            <a:r>
              <a:rPr lang="en-US" sz="1400" spc="-10" dirty="0">
                <a:latin typeface="Arial MT"/>
                <a:cs typeface="Arial MT"/>
              </a:rPr>
              <a:t>basic</a:t>
            </a:r>
            <a:r>
              <a:rPr lang="en-US" sz="1400" spc="2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functions</a:t>
            </a:r>
            <a:r>
              <a:rPr lang="en-US" sz="1400" spc="4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using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javascript.so</a:t>
            </a:r>
            <a:r>
              <a:rPr lang="en-US" sz="1400" spc="6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that</a:t>
            </a:r>
            <a:r>
              <a:rPr lang="en-US" sz="1400" spc="15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we 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finished</a:t>
            </a:r>
            <a:r>
              <a:rPr lang="en-US" sz="1400" spc="3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the</a:t>
            </a:r>
            <a:r>
              <a:rPr lang="en-US" sz="1400" spc="1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given</a:t>
            </a:r>
            <a:r>
              <a:rPr lang="en-US" sz="1400" spc="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problem</a:t>
            </a:r>
            <a:r>
              <a:rPr lang="en-US" sz="1400" spc="30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within</a:t>
            </a:r>
            <a:r>
              <a:rPr lang="en-US" sz="1400" spc="35" dirty="0">
                <a:latin typeface="Arial MT"/>
                <a:cs typeface="Arial MT"/>
              </a:rPr>
              <a:t> </a:t>
            </a:r>
            <a:r>
              <a:rPr lang="en-US" sz="1400" spc="-5" dirty="0">
                <a:latin typeface="Arial MT"/>
                <a:cs typeface="Arial MT"/>
              </a:rPr>
              <a:t>time</a:t>
            </a:r>
            <a:endParaRPr lang="en-US" sz="1400" dirty="0">
              <a:latin typeface="Arial MT"/>
              <a:cs typeface="Arial MT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004698"/>
            <a:ext cx="27222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b="0" i="0" dirty="0">
                <a:solidFill>
                  <a:schemeClr val="bg2">
                    <a:lumMod val="60000"/>
                    <a:lumOff val="40000"/>
                  </a:schemeClr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https://github.com/ADITH-TECH/Naan-Mudhalvan-FSD/tree/main</a:t>
            </a:r>
            <a:endParaRPr b="0" i="0" dirty="0">
              <a:solidFill>
                <a:schemeClr val="bg2">
                  <a:lumMod val="60000"/>
                  <a:lumOff val="40000"/>
                </a:schemeClr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394</Words>
  <Application>Microsoft Office PowerPoint</Application>
  <PresentationFormat>On-screen Show (16:9)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Public Sans</vt:lpstr>
      <vt:lpstr>Calibri</vt:lpstr>
      <vt:lpstr>Noto Sans Symbols</vt:lpstr>
      <vt:lpstr>arial</vt:lpstr>
      <vt:lpstr>arial</vt:lpstr>
      <vt:lpstr>EB Garamond</vt:lpstr>
      <vt:lpstr>EB Garamond Medium</vt:lpstr>
      <vt:lpstr>EB Garamond SemiBold</vt:lpstr>
      <vt:lpstr>Arial MT</vt:lpstr>
      <vt:lpstr>Simple Light</vt:lpstr>
      <vt:lpstr>PowerPoint Presentation</vt:lpstr>
      <vt:lpstr>JOB SEARCH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Adith Narayan</cp:lastModifiedBy>
  <cp:revision>8</cp:revision>
  <dcterms:created xsi:type="dcterms:W3CDTF">2020-08-13T11:21:46Z</dcterms:created>
  <dcterms:modified xsi:type="dcterms:W3CDTF">2023-04-09T07:09:42Z</dcterms:modified>
</cp:coreProperties>
</file>